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Методы досмотра 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грузов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186766" cy="5857916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урожай сельскохозяйственных культур, засоренных карантинными сорняками, убирают, обмолачивают, очищают и складывают отдельно от урожая 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незасоренных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участков;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сельскохозяйственные машины, инвентарь, транспортные средства, тару, использованные при уходе за культурами, на уборке, при очистке, транспортировке и хранении засоренной сельскохозяйственной продукции, необходимо тщательно очищать;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запрещается выпас сельскохозяйственных животных на землях, засоренных карантинными сорными растениями;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запрещается вывозить на поля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неперепревший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навоз, который может содержать жизнеспособные семена карантинных сорняков.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Снятие карантина с земель, засоренных сорняками, осуществляется решением местных администраций по представлению материалов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Госинспекции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карантину растений. Основанием для этого служат полная ликвидация очага и отсутствие карантинных растений на данной территории в течение 5 лет.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/>
          <a:lstStyle/>
          <a:p>
            <a:pPr algn="ctr">
              <a:buNone/>
            </a:pP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428604"/>
            <a:ext cx="8286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Методы исследования в карантине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1214414" y="128586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4214810" y="128586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7572396" y="128586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57158" y="2357430"/>
            <a:ext cx="221457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ЛАБОРАТОРНЫЙ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карантинная лаборатория, где проводится экспертиза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материала.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57950" y="2285992"/>
            <a:ext cx="25717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ПОЛЕВОЙ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ГСУ и сельскохозяйственные угодья, где проводится контрольное обследование с целью своевременного выявления вредных организмов и разработка мер борьбы с ними.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43240" y="2357430"/>
            <a:ext cx="27146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ВЕГЕТАЦИОННЫЙ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интродукционно-карантинные питомники и оранжереи для выявления скрытого заражения карантинными вредными организмами.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357982"/>
          </a:xfrm>
        </p:spPr>
        <p:txBody>
          <a:bodyPr>
            <a:noAutofit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Досмотр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продукции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осуществляется в соответствии с «Правилами по охране территории Российской Федерации от карантинных вредителей, болезней растений и сорняков» и другими инструктивными материалами, в которых определены следующие основные положения: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ввозимые в Россию, а также транзитные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подкарантинные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материалы, тара и транспортные средства подлежат первичному фитосанитарному контролю в пунктах пропуска через государственную границу;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в пунктах назначения и реализации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подкарантинных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грузов проводится вторичный фитосанитарный контроль;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в обязательном порядке вторичному фитосанитарному контролю подвергаются: семена и посадочный материал всех растений, свежие плоды и овощи, зерно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зернопродукты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подкарантинные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материалы, направляемые на очистку или переработку с карантинными ограничениями, а также материалы, необходимость вторичного контроля которых определена в соответствующих карантинных документах;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401080" cy="5911873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после вторичного фитосанитарного контроля в местах поступления грузов со стороны Государственной инспекции по карантину растений должен быть установлен контроль за выполнением карантинных требований и условий их использования и реализации, согласно карантинным ограничениям при ввозе и использовании импортной растительной продукции, а также дополнительных требований, обусловленных в импортных карантинных разрешениях и карантинных сертификатах (пограничных пунктов по карантину растений);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материалы, зараженные карантинными сорняками, в отношении которых не могут быть приняты эффективные меры обеззараживания или очистки, подлежат возврату стране-экспортеру или уничтожению.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329642" cy="5929354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Ограничения при использовании импортной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продукции.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Запрещается ввоз в РФ семенного материала, засоренного карантинными сорными растениями.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Высев импортных семян, свободных от карантинных сорняков, разрешается только на участках интродукционно-карантинных питомников.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период  вегетации посевы и посадки импортных культур подвергаются систематическому наблюдению и обследованию специалистами АПК, оранжерей,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госсортоучастков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НИИ учреждений и хозяйств, контрольному обследованию инспекторами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Госинспекций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карантину растений.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Партии импортного зерна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зернопродуктов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наличием карантинных сорняков складируются и перерабатываются только на предприятиях, включенных в «Список хлебоприемных и перерабатывающих предприятий России переработки импортного и отечественного зерна». Для перевозки импортного зерна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зернопродуктов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используются транспортные средства, исключающие потери в пути следования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>
            <a:normAutofit/>
          </a:bodyPr>
          <a:lstStyle/>
          <a:p>
            <a:pPr marL="0" indent="34290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Выгрузка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продукции производится на разгрузочных площадках, имеющих асфальтовое, бетонное или брезентовое покрытие. Выгрузка на земляные площадки запрещается. 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После выгрузки зерновой продукции площадки и использовавшиеся механизмы должны быть зачищены, сметки и мусор – уничтожены. Партии зерна 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зернопродуктов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 наличием карантинных сорняков складируются отдельно. 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Ценные кормовые отходы, полученные в процессе переработки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подкарантинного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зерна, используются только после размола на вальцевых или дробильных станках. Размеры самых крупных частиц после размола не должны превышать 1 мм. Выдача кормовых отходов и карантинного зерна хозяйствам без предварительной термической или механической обработки (размола) категорически запрещается.</a:t>
            </a:r>
          </a:p>
          <a:p>
            <a:pPr marL="0" indent="342900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Отходы, непригодные на корм скоту, подлежат уничтожению на перерабатывающих предприятиях (сожжению или закапыванию на глубину не менее 0,5 м).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6215106"/>
          </a:xfrm>
        </p:spPr>
        <p:txBody>
          <a:bodyPr>
            <a:normAutofit fontScale="62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Обследование земельных угодий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Для своевременного выявления и ликвидации первичных очагов карантинных сорных растений, отсутствующих на территории РФ, проводятся специальные обследования.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Ежегодному 1–2-кратному обследованию в весенне-летний период подлежат: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территории морских и речных портов, пристаней, гражданских аэропортов, железнодорожных пограничных станций, автовокзалов и других первичных пунктов ввоза импортной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продукции, а также 3–5-километровая зона, прилегающая к ним;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территории предприятий, получающих и перерабатывающих импортное зерно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зернопродукты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прилегающая к ним 3-километровая зона;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полосы отвода железных и шоссейных дорог, по которым перевозилась импортная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продукция;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все угодья колхозов, совхозов и других хозяйств, предприятий и организаций, получивших кормовые отходы после переработки импортного зерна;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все посевы сельскохозяйственных культур и насаждений, проведенные импортными семенами или посадочным материалом.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5840435"/>
          </a:xfrm>
        </p:spPr>
        <p:txBody>
          <a:bodyPr>
            <a:normAutofit fontScale="85000" lnSpcReduction="20000"/>
          </a:bodyPr>
          <a:lstStyle/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 и методическое руководство обследованиями в республиках, краях и областях осуществляют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Госинспекции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карантину растений. Организация обследования земель по выявлению карантинных сорных растений, а также осуществление профилактических и истребительных мероприятий возлагаются: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на землях фермерских хозяйств, колхозов, совхозов, лесхозов, госхозов и других предприятий – на их руководителей;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в городах, районных центрах, рабочих поселках, населенных пунктах – на местную администрацию; </a:t>
            </a:r>
          </a:p>
          <a:p>
            <a:pPr marL="0" indent="3429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 полосах отвода шоссейных и железных дорог – на производственные управления строительства и эксплуатации автомобильных и железных дорог.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5697559"/>
          </a:xfrm>
        </p:spPr>
        <p:txBody>
          <a:bodyPr>
            <a:normAutofit fontScale="775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Оптимальные сроки для проведения обследований следующие: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 некультивируемых землях, а также на лугах и пастбищах – с середины июня до середины июля;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 посевах зерновых культур – в период кущения до фазы выхода в трубку;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 посевах зернобобовых, технических и масличных культур – в период стеблевания;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 широкорядных посевах технических и овощных культур, в садах, виноградниках и на паровых землях – перед первой или второй междурядной обработкой или культивацией пара;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на посевах многолетних трав – перед первым или вторым укосом.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29642" cy="5768997"/>
          </a:xfrm>
        </p:spPr>
        <p:txBody>
          <a:bodyPr>
            <a:normAutofit fontScale="70000" lnSpcReduction="20000"/>
          </a:bodyPr>
          <a:lstStyle/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Карантинные мероприятия обязательны для всех землепользователей, а также для предприятий и частных лиц, занимающихся заготовкой, переработкой, транспортировкой и использованием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подкарантинной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продукции. В карантинных мероприятиях предусмотрены следующие ограничения: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запрещается высев семян сельскохозяйственных культур, засоренных карантинными сорняками;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отходы, полученные при очистке семенного материала, продовольственного и фуражного зерна, используют на корм скоту только мелко размолотыми (не более 1 мм) или хорошо запаренными; отходы, непригодные на корм скоту, уничтожают с составлением акта; </a:t>
            </a:r>
          </a:p>
          <a:p>
            <a:pPr marL="0" indent="3429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сено и солому, собранные в хозяйствах, имеющих очаги карантинных сорняков, разрешается использовать на кормовые цели только в пределах этих хозяйств;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1418</TotalTime>
  <Words>1078</Words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Методы досмотра подкарантинных грузов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досмотра подкарантинных грузов</dc:title>
  <dc:creator>Оля</dc:creator>
  <cp:lastModifiedBy>Оля</cp:lastModifiedBy>
  <cp:revision>37</cp:revision>
  <dcterms:created xsi:type="dcterms:W3CDTF">2022-01-18T08:21:27Z</dcterms:created>
  <dcterms:modified xsi:type="dcterms:W3CDTF">2022-02-08T05:14:43Z</dcterms:modified>
</cp:coreProperties>
</file>